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F3C-B48C-47A7-AF2A-62994DE12BE2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A35B-0B6D-404C-B0BC-BD08D943ED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63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F3C-B48C-47A7-AF2A-62994DE12BE2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A35B-0B6D-404C-B0BC-BD08D943ED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447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F3C-B48C-47A7-AF2A-62994DE12BE2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A35B-0B6D-404C-B0BC-BD08D943ED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4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F3C-B48C-47A7-AF2A-62994DE12BE2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A35B-0B6D-404C-B0BC-BD08D943ED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97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F3C-B48C-47A7-AF2A-62994DE12BE2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A35B-0B6D-404C-B0BC-BD08D943ED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1830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F3C-B48C-47A7-AF2A-62994DE12BE2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A35B-0B6D-404C-B0BC-BD08D943ED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39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F3C-B48C-47A7-AF2A-62994DE12BE2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A35B-0B6D-404C-B0BC-BD08D943ED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183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F3C-B48C-47A7-AF2A-62994DE12BE2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A35B-0B6D-404C-B0BC-BD08D943ED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95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F3C-B48C-47A7-AF2A-62994DE12BE2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A35B-0B6D-404C-B0BC-BD08D943ED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23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F3C-B48C-47A7-AF2A-62994DE12BE2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A35B-0B6D-404C-B0BC-BD08D943ED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68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F3C-B48C-47A7-AF2A-62994DE12BE2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A35B-0B6D-404C-B0BC-BD08D943ED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758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96F3C-B48C-47A7-AF2A-62994DE12BE2}" type="datetimeFigureOut">
              <a:rPr lang="de-DE" smtClean="0"/>
              <a:t>15.05.2025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2A35B-0B6D-404C-B0BC-BD08D943ED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8021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67083" y="1215612"/>
            <a:ext cx="3912065" cy="305165"/>
          </a:xfrm>
        </p:spPr>
        <p:txBody>
          <a:bodyPr>
            <a:noAutofit/>
          </a:bodyPr>
          <a:lstStyle/>
          <a:p>
            <a:r>
              <a:rPr lang="de-DE" sz="1600" dirty="0" err="1" smtClean="0"/>
              <a:t>Tellingstedter</a:t>
            </a:r>
            <a:r>
              <a:rPr lang="de-DE" sz="1600" dirty="0" smtClean="0"/>
              <a:t> Straße</a:t>
            </a:r>
            <a:endParaRPr lang="de-DE" sz="16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1212980" y="288920"/>
            <a:ext cx="9144000" cy="7235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Anfahrskizze Vorführung Gülletechnik Grünland</a:t>
            </a:r>
          </a:p>
          <a:p>
            <a:r>
              <a:rPr lang="de-DE" sz="2000" dirty="0" smtClean="0"/>
              <a:t>In Süderdorf</a:t>
            </a:r>
            <a:endParaRPr lang="de-DE" sz="2000" dirty="0"/>
          </a:p>
        </p:txBody>
      </p:sp>
      <p:sp>
        <p:nvSpPr>
          <p:cNvPr id="5" name="Ellipse 4"/>
          <p:cNvSpPr/>
          <p:nvPr/>
        </p:nvSpPr>
        <p:spPr>
          <a:xfrm>
            <a:off x="9336948" y="1090569"/>
            <a:ext cx="2013358" cy="6711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Lüdersbüttel</a:t>
            </a:r>
            <a:endParaRPr lang="de-DE" dirty="0"/>
          </a:p>
        </p:txBody>
      </p:sp>
      <p:sp>
        <p:nvSpPr>
          <p:cNvPr id="6" name="Ellipse 5"/>
          <p:cNvSpPr/>
          <p:nvPr/>
        </p:nvSpPr>
        <p:spPr>
          <a:xfrm>
            <a:off x="1703156" y="3932615"/>
            <a:ext cx="2013358" cy="6711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Wellerhop</a:t>
            </a:r>
            <a:endParaRPr lang="de-DE" dirty="0"/>
          </a:p>
        </p:txBody>
      </p:sp>
      <p:cxnSp>
        <p:nvCxnSpPr>
          <p:cNvPr id="8" name="Gerader Verbinder 7"/>
          <p:cNvCxnSpPr/>
          <p:nvPr/>
        </p:nvCxnSpPr>
        <p:spPr>
          <a:xfrm>
            <a:off x="1300294" y="1557737"/>
            <a:ext cx="10360403" cy="146808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2640563" y="1557737"/>
            <a:ext cx="1418253" cy="4749757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el 1"/>
          <p:cNvSpPr txBox="1">
            <a:spLocks/>
          </p:cNvSpPr>
          <p:nvPr/>
        </p:nvSpPr>
        <p:spPr>
          <a:xfrm rot="4461179">
            <a:off x="1363894" y="2582796"/>
            <a:ext cx="3912065" cy="30516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600" dirty="0" err="1" smtClean="0"/>
              <a:t>Wellerhoper</a:t>
            </a:r>
            <a:r>
              <a:rPr lang="de-DE" sz="1400" dirty="0" smtClean="0"/>
              <a:t> Straße</a:t>
            </a:r>
            <a:endParaRPr lang="de-DE" sz="1400" dirty="0"/>
          </a:p>
        </p:txBody>
      </p:sp>
      <p:cxnSp>
        <p:nvCxnSpPr>
          <p:cNvPr id="13" name="Gerader Verbinder 12"/>
          <p:cNvCxnSpPr/>
          <p:nvPr/>
        </p:nvCxnSpPr>
        <p:spPr>
          <a:xfrm flipV="1">
            <a:off x="3461521" y="2733869"/>
            <a:ext cx="5417627" cy="1390262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V="1">
            <a:off x="8879148" y="1672165"/>
            <a:ext cx="174612" cy="1061704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8798767" y="1907719"/>
            <a:ext cx="360228" cy="33352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r Verbinder 19"/>
          <p:cNvCxnSpPr/>
          <p:nvPr/>
        </p:nvCxnSpPr>
        <p:spPr>
          <a:xfrm flipH="1">
            <a:off x="8899571" y="2074483"/>
            <a:ext cx="158620" cy="0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/>
        </p:nvSpPr>
        <p:spPr>
          <a:xfrm rot="20693585">
            <a:off x="4515561" y="3232191"/>
            <a:ext cx="3051110" cy="192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</a:t>
            </a:r>
          </a:p>
        </p:txBody>
      </p:sp>
      <p:sp>
        <p:nvSpPr>
          <p:cNvPr id="26" name="Freihandform 25"/>
          <p:cNvSpPr/>
          <p:nvPr/>
        </p:nvSpPr>
        <p:spPr>
          <a:xfrm>
            <a:off x="5784980" y="3498980"/>
            <a:ext cx="1138470" cy="1642187"/>
          </a:xfrm>
          <a:custGeom>
            <a:avLst/>
            <a:gdLst>
              <a:gd name="connsiteX0" fmla="*/ 18661 w 1138470"/>
              <a:gd name="connsiteY0" fmla="*/ 93306 h 1642187"/>
              <a:gd name="connsiteX1" fmla="*/ 37322 w 1138470"/>
              <a:gd name="connsiteY1" fmla="*/ 139959 h 1642187"/>
              <a:gd name="connsiteX2" fmla="*/ 93306 w 1138470"/>
              <a:gd name="connsiteY2" fmla="*/ 214604 h 1642187"/>
              <a:gd name="connsiteX3" fmla="*/ 121298 w 1138470"/>
              <a:gd name="connsiteY3" fmla="*/ 261257 h 1642187"/>
              <a:gd name="connsiteX4" fmla="*/ 130628 w 1138470"/>
              <a:gd name="connsiteY4" fmla="*/ 289249 h 1642187"/>
              <a:gd name="connsiteX5" fmla="*/ 167951 w 1138470"/>
              <a:gd name="connsiteY5" fmla="*/ 335902 h 1642187"/>
              <a:gd name="connsiteX6" fmla="*/ 195942 w 1138470"/>
              <a:gd name="connsiteY6" fmla="*/ 429208 h 1642187"/>
              <a:gd name="connsiteX7" fmla="*/ 205273 w 1138470"/>
              <a:gd name="connsiteY7" fmla="*/ 457200 h 1642187"/>
              <a:gd name="connsiteX8" fmla="*/ 233265 w 1138470"/>
              <a:gd name="connsiteY8" fmla="*/ 550506 h 1642187"/>
              <a:gd name="connsiteX9" fmla="*/ 242596 w 1138470"/>
              <a:gd name="connsiteY9" fmla="*/ 578498 h 1642187"/>
              <a:gd name="connsiteX10" fmla="*/ 261257 w 1138470"/>
              <a:gd name="connsiteY10" fmla="*/ 606489 h 1642187"/>
              <a:gd name="connsiteX11" fmla="*/ 270587 w 1138470"/>
              <a:gd name="connsiteY11" fmla="*/ 634481 h 1642187"/>
              <a:gd name="connsiteX12" fmla="*/ 307910 w 1138470"/>
              <a:gd name="connsiteY12" fmla="*/ 671804 h 1642187"/>
              <a:gd name="connsiteX13" fmla="*/ 335902 w 1138470"/>
              <a:gd name="connsiteY13" fmla="*/ 718457 h 1642187"/>
              <a:gd name="connsiteX14" fmla="*/ 345232 w 1138470"/>
              <a:gd name="connsiteY14" fmla="*/ 746449 h 1642187"/>
              <a:gd name="connsiteX15" fmla="*/ 382555 w 1138470"/>
              <a:gd name="connsiteY15" fmla="*/ 793102 h 1642187"/>
              <a:gd name="connsiteX16" fmla="*/ 410547 w 1138470"/>
              <a:gd name="connsiteY16" fmla="*/ 877077 h 1642187"/>
              <a:gd name="connsiteX17" fmla="*/ 419877 w 1138470"/>
              <a:gd name="connsiteY17" fmla="*/ 905069 h 1642187"/>
              <a:gd name="connsiteX18" fmla="*/ 457200 w 1138470"/>
              <a:gd name="connsiteY18" fmla="*/ 951722 h 1642187"/>
              <a:gd name="connsiteX19" fmla="*/ 410547 w 1138470"/>
              <a:gd name="connsiteY19" fmla="*/ 989044 h 1642187"/>
              <a:gd name="connsiteX20" fmla="*/ 326571 w 1138470"/>
              <a:gd name="connsiteY20" fmla="*/ 1017036 h 1642187"/>
              <a:gd name="connsiteX21" fmla="*/ 186612 w 1138470"/>
              <a:gd name="connsiteY21" fmla="*/ 1063689 h 1642187"/>
              <a:gd name="connsiteX22" fmla="*/ 121298 w 1138470"/>
              <a:gd name="connsiteY22" fmla="*/ 1082351 h 1642187"/>
              <a:gd name="connsiteX23" fmla="*/ 65314 w 1138470"/>
              <a:gd name="connsiteY23" fmla="*/ 1101012 h 1642187"/>
              <a:gd name="connsiteX24" fmla="*/ 37322 w 1138470"/>
              <a:gd name="connsiteY24" fmla="*/ 1110342 h 1642187"/>
              <a:gd name="connsiteX25" fmla="*/ 18661 w 1138470"/>
              <a:gd name="connsiteY25" fmla="*/ 1129004 h 1642187"/>
              <a:gd name="connsiteX26" fmla="*/ 0 w 1138470"/>
              <a:gd name="connsiteY26" fmla="*/ 1184987 h 1642187"/>
              <a:gd name="connsiteX27" fmla="*/ 27991 w 1138470"/>
              <a:gd name="connsiteY27" fmla="*/ 1231640 h 1642187"/>
              <a:gd name="connsiteX28" fmla="*/ 46653 w 1138470"/>
              <a:gd name="connsiteY28" fmla="*/ 1250302 h 1642187"/>
              <a:gd name="connsiteX29" fmla="*/ 65314 w 1138470"/>
              <a:gd name="connsiteY29" fmla="*/ 1278293 h 1642187"/>
              <a:gd name="connsiteX30" fmla="*/ 83975 w 1138470"/>
              <a:gd name="connsiteY30" fmla="*/ 1296955 h 1642187"/>
              <a:gd name="connsiteX31" fmla="*/ 121298 w 1138470"/>
              <a:gd name="connsiteY31" fmla="*/ 1343608 h 1642187"/>
              <a:gd name="connsiteX32" fmla="*/ 139959 w 1138470"/>
              <a:gd name="connsiteY32" fmla="*/ 1399591 h 1642187"/>
              <a:gd name="connsiteX33" fmla="*/ 149289 w 1138470"/>
              <a:gd name="connsiteY33" fmla="*/ 1427583 h 1642187"/>
              <a:gd name="connsiteX34" fmla="*/ 167951 w 1138470"/>
              <a:gd name="connsiteY34" fmla="*/ 1446244 h 1642187"/>
              <a:gd name="connsiteX35" fmla="*/ 214604 w 1138470"/>
              <a:gd name="connsiteY35" fmla="*/ 1586204 h 1642187"/>
              <a:gd name="connsiteX36" fmla="*/ 223934 w 1138470"/>
              <a:gd name="connsiteY36" fmla="*/ 1614196 h 1642187"/>
              <a:gd name="connsiteX37" fmla="*/ 233265 w 1138470"/>
              <a:gd name="connsiteY37" fmla="*/ 1642187 h 1642187"/>
              <a:gd name="connsiteX38" fmla="*/ 289249 w 1138470"/>
              <a:gd name="connsiteY38" fmla="*/ 1632857 h 1642187"/>
              <a:gd name="connsiteX39" fmla="*/ 354563 w 1138470"/>
              <a:gd name="connsiteY39" fmla="*/ 1614196 h 1642187"/>
              <a:gd name="connsiteX40" fmla="*/ 401216 w 1138470"/>
              <a:gd name="connsiteY40" fmla="*/ 1586204 h 1642187"/>
              <a:gd name="connsiteX41" fmla="*/ 447869 w 1138470"/>
              <a:gd name="connsiteY41" fmla="*/ 1558212 h 1642187"/>
              <a:gd name="connsiteX42" fmla="*/ 475861 w 1138470"/>
              <a:gd name="connsiteY42" fmla="*/ 1539551 h 1642187"/>
              <a:gd name="connsiteX43" fmla="*/ 494522 w 1138470"/>
              <a:gd name="connsiteY43" fmla="*/ 1520889 h 1642187"/>
              <a:gd name="connsiteX44" fmla="*/ 522514 w 1138470"/>
              <a:gd name="connsiteY44" fmla="*/ 1511559 h 1642187"/>
              <a:gd name="connsiteX45" fmla="*/ 550506 w 1138470"/>
              <a:gd name="connsiteY45" fmla="*/ 1492898 h 1642187"/>
              <a:gd name="connsiteX46" fmla="*/ 569167 w 1138470"/>
              <a:gd name="connsiteY46" fmla="*/ 1474236 h 1642187"/>
              <a:gd name="connsiteX47" fmla="*/ 625151 w 1138470"/>
              <a:gd name="connsiteY47" fmla="*/ 1455575 h 1642187"/>
              <a:gd name="connsiteX48" fmla="*/ 709126 w 1138470"/>
              <a:gd name="connsiteY48" fmla="*/ 1436914 h 1642187"/>
              <a:gd name="connsiteX49" fmla="*/ 849085 w 1138470"/>
              <a:gd name="connsiteY49" fmla="*/ 1418253 h 1642187"/>
              <a:gd name="connsiteX50" fmla="*/ 933061 w 1138470"/>
              <a:gd name="connsiteY50" fmla="*/ 1390261 h 1642187"/>
              <a:gd name="connsiteX51" fmla="*/ 961053 w 1138470"/>
              <a:gd name="connsiteY51" fmla="*/ 1380930 h 1642187"/>
              <a:gd name="connsiteX52" fmla="*/ 989044 w 1138470"/>
              <a:gd name="connsiteY52" fmla="*/ 1362269 h 1642187"/>
              <a:gd name="connsiteX53" fmla="*/ 1035698 w 1138470"/>
              <a:gd name="connsiteY53" fmla="*/ 1324947 h 1642187"/>
              <a:gd name="connsiteX54" fmla="*/ 1110342 w 1138470"/>
              <a:gd name="connsiteY54" fmla="*/ 1315616 h 1642187"/>
              <a:gd name="connsiteX55" fmla="*/ 1119673 w 1138470"/>
              <a:gd name="connsiteY55" fmla="*/ 1268963 h 1642187"/>
              <a:gd name="connsiteX56" fmla="*/ 1138334 w 1138470"/>
              <a:gd name="connsiteY56" fmla="*/ 1240971 h 1642187"/>
              <a:gd name="connsiteX57" fmla="*/ 1110342 w 1138470"/>
              <a:gd name="connsiteY57" fmla="*/ 1129004 h 1642187"/>
              <a:gd name="connsiteX58" fmla="*/ 1091681 w 1138470"/>
              <a:gd name="connsiteY58" fmla="*/ 1101012 h 1642187"/>
              <a:gd name="connsiteX59" fmla="*/ 1073020 w 1138470"/>
              <a:gd name="connsiteY59" fmla="*/ 1045028 h 1642187"/>
              <a:gd name="connsiteX60" fmla="*/ 1035698 w 1138470"/>
              <a:gd name="connsiteY60" fmla="*/ 989044 h 1642187"/>
              <a:gd name="connsiteX61" fmla="*/ 979714 w 1138470"/>
              <a:gd name="connsiteY61" fmla="*/ 895738 h 1642187"/>
              <a:gd name="connsiteX62" fmla="*/ 933061 w 1138470"/>
              <a:gd name="connsiteY62" fmla="*/ 849085 h 1642187"/>
              <a:gd name="connsiteX63" fmla="*/ 923730 w 1138470"/>
              <a:gd name="connsiteY63" fmla="*/ 821093 h 1642187"/>
              <a:gd name="connsiteX64" fmla="*/ 886408 w 1138470"/>
              <a:gd name="connsiteY64" fmla="*/ 774440 h 1642187"/>
              <a:gd name="connsiteX65" fmla="*/ 858416 w 1138470"/>
              <a:gd name="connsiteY65" fmla="*/ 727787 h 1642187"/>
              <a:gd name="connsiteX66" fmla="*/ 830424 w 1138470"/>
              <a:gd name="connsiteY66" fmla="*/ 681134 h 1642187"/>
              <a:gd name="connsiteX67" fmla="*/ 811763 w 1138470"/>
              <a:gd name="connsiteY67" fmla="*/ 625151 h 1642187"/>
              <a:gd name="connsiteX68" fmla="*/ 793102 w 1138470"/>
              <a:gd name="connsiteY68" fmla="*/ 597159 h 1642187"/>
              <a:gd name="connsiteX69" fmla="*/ 783771 w 1138470"/>
              <a:gd name="connsiteY69" fmla="*/ 569167 h 1642187"/>
              <a:gd name="connsiteX70" fmla="*/ 765110 w 1138470"/>
              <a:gd name="connsiteY70" fmla="*/ 541175 h 1642187"/>
              <a:gd name="connsiteX71" fmla="*/ 755779 w 1138470"/>
              <a:gd name="connsiteY71" fmla="*/ 513183 h 1642187"/>
              <a:gd name="connsiteX72" fmla="*/ 718457 w 1138470"/>
              <a:gd name="connsiteY72" fmla="*/ 457200 h 1642187"/>
              <a:gd name="connsiteX73" fmla="*/ 681134 w 1138470"/>
              <a:gd name="connsiteY73" fmla="*/ 419877 h 1642187"/>
              <a:gd name="connsiteX74" fmla="*/ 671804 w 1138470"/>
              <a:gd name="connsiteY74" fmla="*/ 391885 h 1642187"/>
              <a:gd name="connsiteX75" fmla="*/ 653142 w 1138470"/>
              <a:gd name="connsiteY75" fmla="*/ 373224 h 1642187"/>
              <a:gd name="connsiteX76" fmla="*/ 634481 w 1138470"/>
              <a:gd name="connsiteY76" fmla="*/ 345232 h 1642187"/>
              <a:gd name="connsiteX77" fmla="*/ 615820 w 1138470"/>
              <a:gd name="connsiteY77" fmla="*/ 307910 h 1642187"/>
              <a:gd name="connsiteX78" fmla="*/ 578498 w 1138470"/>
              <a:gd name="connsiteY78" fmla="*/ 251926 h 1642187"/>
              <a:gd name="connsiteX79" fmla="*/ 559836 w 1138470"/>
              <a:gd name="connsiteY79" fmla="*/ 223934 h 1642187"/>
              <a:gd name="connsiteX80" fmla="*/ 522514 w 1138470"/>
              <a:gd name="connsiteY80" fmla="*/ 149289 h 1642187"/>
              <a:gd name="connsiteX81" fmla="*/ 494522 w 1138470"/>
              <a:gd name="connsiteY81" fmla="*/ 55983 h 1642187"/>
              <a:gd name="connsiteX82" fmla="*/ 485191 w 1138470"/>
              <a:gd name="connsiteY82" fmla="*/ 0 h 1642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138470" h="1642187">
                <a:moveTo>
                  <a:pt x="18661" y="93306"/>
                </a:moveTo>
                <a:cubicBezTo>
                  <a:pt x="24881" y="108857"/>
                  <a:pt x="29302" y="125255"/>
                  <a:pt x="37322" y="139959"/>
                </a:cubicBezTo>
                <a:cubicBezTo>
                  <a:pt x="62643" y="186381"/>
                  <a:pt x="65407" y="186705"/>
                  <a:pt x="93306" y="214604"/>
                </a:cubicBezTo>
                <a:cubicBezTo>
                  <a:pt x="119736" y="293900"/>
                  <a:pt x="82874" y="197218"/>
                  <a:pt x="121298" y="261257"/>
                </a:cubicBezTo>
                <a:cubicBezTo>
                  <a:pt x="126358" y="269691"/>
                  <a:pt x="126230" y="280452"/>
                  <a:pt x="130628" y="289249"/>
                </a:cubicBezTo>
                <a:cubicBezTo>
                  <a:pt x="142397" y="312788"/>
                  <a:pt x="150595" y="318546"/>
                  <a:pt x="167951" y="335902"/>
                </a:cubicBezTo>
                <a:cubicBezTo>
                  <a:pt x="212303" y="468957"/>
                  <a:pt x="167737" y="330487"/>
                  <a:pt x="195942" y="429208"/>
                </a:cubicBezTo>
                <a:cubicBezTo>
                  <a:pt x="198644" y="438665"/>
                  <a:pt x="202571" y="447743"/>
                  <a:pt x="205273" y="457200"/>
                </a:cubicBezTo>
                <a:cubicBezTo>
                  <a:pt x="233479" y="555915"/>
                  <a:pt x="188915" y="417455"/>
                  <a:pt x="233265" y="550506"/>
                </a:cubicBezTo>
                <a:cubicBezTo>
                  <a:pt x="236375" y="559837"/>
                  <a:pt x="237140" y="570314"/>
                  <a:pt x="242596" y="578498"/>
                </a:cubicBezTo>
                <a:lnTo>
                  <a:pt x="261257" y="606489"/>
                </a:lnTo>
                <a:cubicBezTo>
                  <a:pt x="264367" y="615820"/>
                  <a:pt x="264870" y="626478"/>
                  <a:pt x="270587" y="634481"/>
                </a:cubicBezTo>
                <a:cubicBezTo>
                  <a:pt x="280813" y="648798"/>
                  <a:pt x="307910" y="671804"/>
                  <a:pt x="307910" y="671804"/>
                </a:cubicBezTo>
                <a:cubicBezTo>
                  <a:pt x="334340" y="751100"/>
                  <a:pt x="297478" y="654418"/>
                  <a:pt x="335902" y="718457"/>
                </a:cubicBezTo>
                <a:cubicBezTo>
                  <a:pt x="340962" y="726891"/>
                  <a:pt x="340834" y="737652"/>
                  <a:pt x="345232" y="746449"/>
                </a:cubicBezTo>
                <a:cubicBezTo>
                  <a:pt x="357001" y="769988"/>
                  <a:pt x="365199" y="775746"/>
                  <a:pt x="382555" y="793102"/>
                </a:cubicBezTo>
                <a:lnTo>
                  <a:pt x="410547" y="877077"/>
                </a:lnTo>
                <a:cubicBezTo>
                  <a:pt x="413657" y="886408"/>
                  <a:pt x="414421" y="896885"/>
                  <a:pt x="419877" y="905069"/>
                </a:cubicBezTo>
                <a:cubicBezTo>
                  <a:pt x="443418" y="940381"/>
                  <a:pt x="430608" y="925132"/>
                  <a:pt x="457200" y="951722"/>
                </a:cubicBezTo>
                <a:cubicBezTo>
                  <a:pt x="441690" y="967231"/>
                  <a:pt x="431732" y="979628"/>
                  <a:pt x="410547" y="989044"/>
                </a:cubicBezTo>
                <a:cubicBezTo>
                  <a:pt x="410522" y="989055"/>
                  <a:pt x="340580" y="1012366"/>
                  <a:pt x="326571" y="1017036"/>
                </a:cubicBezTo>
                <a:lnTo>
                  <a:pt x="186612" y="1063689"/>
                </a:lnTo>
                <a:cubicBezTo>
                  <a:pt x="92517" y="1095054"/>
                  <a:pt x="238487" y="1047194"/>
                  <a:pt x="121298" y="1082351"/>
                </a:cubicBezTo>
                <a:cubicBezTo>
                  <a:pt x="102457" y="1088003"/>
                  <a:pt x="83975" y="1094792"/>
                  <a:pt x="65314" y="1101012"/>
                </a:cubicBezTo>
                <a:lnTo>
                  <a:pt x="37322" y="1110342"/>
                </a:lnTo>
                <a:cubicBezTo>
                  <a:pt x="31102" y="1116563"/>
                  <a:pt x="22595" y="1121136"/>
                  <a:pt x="18661" y="1129004"/>
                </a:cubicBezTo>
                <a:cubicBezTo>
                  <a:pt x="9864" y="1146598"/>
                  <a:pt x="0" y="1184987"/>
                  <a:pt x="0" y="1184987"/>
                </a:cubicBezTo>
                <a:cubicBezTo>
                  <a:pt x="47287" y="1232276"/>
                  <a:pt x="-8349" y="1171074"/>
                  <a:pt x="27991" y="1231640"/>
                </a:cubicBezTo>
                <a:cubicBezTo>
                  <a:pt x="32517" y="1239184"/>
                  <a:pt x="41157" y="1243432"/>
                  <a:pt x="46653" y="1250302"/>
                </a:cubicBezTo>
                <a:cubicBezTo>
                  <a:pt x="53658" y="1259058"/>
                  <a:pt x="58309" y="1269537"/>
                  <a:pt x="65314" y="1278293"/>
                </a:cubicBezTo>
                <a:cubicBezTo>
                  <a:pt x="70809" y="1285162"/>
                  <a:pt x="78480" y="1290086"/>
                  <a:pt x="83975" y="1296955"/>
                </a:cubicBezTo>
                <a:cubicBezTo>
                  <a:pt x="131046" y="1355796"/>
                  <a:pt x="76247" y="1298560"/>
                  <a:pt x="121298" y="1343608"/>
                </a:cubicBezTo>
                <a:lnTo>
                  <a:pt x="139959" y="1399591"/>
                </a:lnTo>
                <a:cubicBezTo>
                  <a:pt x="143069" y="1408922"/>
                  <a:pt x="142334" y="1420629"/>
                  <a:pt x="149289" y="1427583"/>
                </a:cubicBezTo>
                <a:lnTo>
                  <a:pt x="167951" y="1446244"/>
                </a:lnTo>
                <a:lnTo>
                  <a:pt x="214604" y="1586204"/>
                </a:lnTo>
                <a:lnTo>
                  <a:pt x="223934" y="1614196"/>
                </a:lnTo>
                <a:lnTo>
                  <a:pt x="233265" y="1642187"/>
                </a:lnTo>
                <a:cubicBezTo>
                  <a:pt x="251926" y="1639077"/>
                  <a:pt x="270698" y="1636567"/>
                  <a:pt x="289249" y="1632857"/>
                </a:cubicBezTo>
                <a:cubicBezTo>
                  <a:pt x="318530" y="1627001"/>
                  <a:pt x="327890" y="1623086"/>
                  <a:pt x="354563" y="1614196"/>
                </a:cubicBezTo>
                <a:cubicBezTo>
                  <a:pt x="401846" y="1566910"/>
                  <a:pt x="340654" y="1622542"/>
                  <a:pt x="401216" y="1586204"/>
                </a:cubicBezTo>
                <a:cubicBezTo>
                  <a:pt x="465255" y="1547780"/>
                  <a:pt x="368573" y="1584642"/>
                  <a:pt x="447869" y="1558212"/>
                </a:cubicBezTo>
                <a:cubicBezTo>
                  <a:pt x="457200" y="1551992"/>
                  <a:pt x="467104" y="1546556"/>
                  <a:pt x="475861" y="1539551"/>
                </a:cubicBezTo>
                <a:cubicBezTo>
                  <a:pt x="482730" y="1534055"/>
                  <a:pt x="486979" y="1525415"/>
                  <a:pt x="494522" y="1520889"/>
                </a:cubicBezTo>
                <a:cubicBezTo>
                  <a:pt x="502956" y="1515829"/>
                  <a:pt x="513183" y="1514669"/>
                  <a:pt x="522514" y="1511559"/>
                </a:cubicBezTo>
                <a:cubicBezTo>
                  <a:pt x="531845" y="1505339"/>
                  <a:pt x="541749" y="1499903"/>
                  <a:pt x="550506" y="1492898"/>
                </a:cubicBezTo>
                <a:cubicBezTo>
                  <a:pt x="557375" y="1487402"/>
                  <a:pt x="561299" y="1478170"/>
                  <a:pt x="569167" y="1474236"/>
                </a:cubicBezTo>
                <a:cubicBezTo>
                  <a:pt x="586761" y="1465439"/>
                  <a:pt x="606490" y="1461796"/>
                  <a:pt x="625151" y="1455575"/>
                </a:cubicBezTo>
                <a:cubicBezTo>
                  <a:pt x="668658" y="1441073"/>
                  <a:pt x="648119" y="1446300"/>
                  <a:pt x="709126" y="1436914"/>
                </a:cubicBezTo>
                <a:cubicBezTo>
                  <a:pt x="764959" y="1428324"/>
                  <a:pt x="791730" y="1425422"/>
                  <a:pt x="849085" y="1418253"/>
                </a:cubicBezTo>
                <a:lnTo>
                  <a:pt x="933061" y="1390261"/>
                </a:lnTo>
                <a:cubicBezTo>
                  <a:pt x="942392" y="1387151"/>
                  <a:pt x="952869" y="1386386"/>
                  <a:pt x="961053" y="1380930"/>
                </a:cubicBezTo>
                <a:cubicBezTo>
                  <a:pt x="970383" y="1374710"/>
                  <a:pt x="980288" y="1369274"/>
                  <a:pt x="989044" y="1362269"/>
                </a:cubicBezTo>
                <a:cubicBezTo>
                  <a:pt x="1005024" y="1349485"/>
                  <a:pt x="1013913" y="1330888"/>
                  <a:pt x="1035698" y="1324947"/>
                </a:cubicBezTo>
                <a:cubicBezTo>
                  <a:pt x="1059889" y="1318349"/>
                  <a:pt x="1085461" y="1318726"/>
                  <a:pt x="1110342" y="1315616"/>
                </a:cubicBezTo>
                <a:cubicBezTo>
                  <a:pt x="1113452" y="1300065"/>
                  <a:pt x="1114105" y="1283812"/>
                  <a:pt x="1119673" y="1268963"/>
                </a:cubicBezTo>
                <a:cubicBezTo>
                  <a:pt x="1123611" y="1258463"/>
                  <a:pt x="1137096" y="1252116"/>
                  <a:pt x="1138334" y="1240971"/>
                </a:cubicBezTo>
                <a:cubicBezTo>
                  <a:pt x="1140333" y="1222979"/>
                  <a:pt x="1119845" y="1143259"/>
                  <a:pt x="1110342" y="1129004"/>
                </a:cubicBezTo>
                <a:cubicBezTo>
                  <a:pt x="1104122" y="1119673"/>
                  <a:pt x="1096235" y="1111260"/>
                  <a:pt x="1091681" y="1101012"/>
                </a:cubicBezTo>
                <a:cubicBezTo>
                  <a:pt x="1083692" y="1083037"/>
                  <a:pt x="1081817" y="1062622"/>
                  <a:pt x="1073020" y="1045028"/>
                </a:cubicBezTo>
                <a:cubicBezTo>
                  <a:pt x="1062990" y="1024968"/>
                  <a:pt x="1045729" y="1009104"/>
                  <a:pt x="1035698" y="989044"/>
                </a:cubicBezTo>
                <a:cubicBezTo>
                  <a:pt x="1020973" y="959596"/>
                  <a:pt x="1002229" y="918253"/>
                  <a:pt x="979714" y="895738"/>
                </a:cubicBezTo>
                <a:lnTo>
                  <a:pt x="933061" y="849085"/>
                </a:lnTo>
                <a:cubicBezTo>
                  <a:pt x="929951" y="839754"/>
                  <a:pt x="928129" y="829890"/>
                  <a:pt x="923730" y="821093"/>
                </a:cubicBezTo>
                <a:cubicBezTo>
                  <a:pt x="911960" y="797554"/>
                  <a:pt x="903764" y="791797"/>
                  <a:pt x="886408" y="774440"/>
                </a:cubicBezTo>
                <a:cubicBezTo>
                  <a:pt x="859975" y="695148"/>
                  <a:pt x="896840" y="791826"/>
                  <a:pt x="858416" y="727787"/>
                </a:cubicBezTo>
                <a:cubicBezTo>
                  <a:pt x="822078" y="667224"/>
                  <a:pt x="877707" y="728420"/>
                  <a:pt x="830424" y="681134"/>
                </a:cubicBezTo>
                <a:cubicBezTo>
                  <a:pt x="824204" y="662473"/>
                  <a:pt x="822674" y="641518"/>
                  <a:pt x="811763" y="625151"/>
                </a:cubicBezTo>
                <a:cubicBezTo>
                  <a:pt x="805543" y="615820"/>
                  <a:pt x="798117" y="607189"/>
                  <a:pt x="793102" y="597159"/>
                </a:cubicBezTo>
                <a:cubicBezTo>
                  <a:pt x="788703" y="588362"/>
                  <a:pt x="788170" y="577964"/>
                  <a:pt x="783771" y="569167"/>
                </a:cubicBezTo>
                <a:cubicBezTo>
                  <a:pt x="778756" y="559137"/>
                  <a:pt x="770125" y="551205"/>
                  <a:pt x="765110" y="541175"/>
                </a:cubicBezTo>
                <a:cubicBezTo>
                  <a:pt x="760711" y="532378"/>
                  <a:pt x="760556" y="521781"/>
                  <a:pt x="755779" y="513183"/>
                </a:cubicBezTo>
                <a:cubicBezTo>
                  <a:pt x="744887" y="493578"/>
                  <a:pt x="734316" y="473059"/>
                  <a:pt x="718457" y="457200"/>
                </a:cubicBezTo>
                <a:lnTo>
                  <a:pt x="681134" y="419877"/>
                </a:lnTo>
                <a:cubicBezTo>
                  <a:pt x="678024" y="410546"/>
                  <a:pt x="676864" y="400319"/>
                  <a:pt x="671804" y="391885"/>
                </a:cubicBezTo>
                <a:cubicBezTo>
                  <a:pt x="667278" y="384342"/>
                  <a:pt x="658638" y="380093"/>
                  <a:pt x="653142" y="373224"/>
                </a:cubicBezTo>
                <a:cubicBezTo>
                  <a:pt x="646137" y="364467"/>
                  <a:pt x="640045" y="354969"/>
                  <a:pt x="634481" y="345232"/>
                </a:cubicBezTo>
                <a:cubicBezTo>
                  <a:pt x="627580" y="333156"/>
                  <a:pt x="622976" y="319837"/>
                  <a:pt x="615820" y="307910"/>
                </a:cubicBezTo>
                <a:cubicBezTo>
                  <a:pt x="604281" y="288678"/>
                  <a:pt x="590939" y="270587"/>
                  <a:pt x="578498" y="251926"/>
                </a:cubicBezTo>
                <a:lnTo>
                  <a:pt x="559836" y="223934"/>
                </a:lnTo>
                <a:cubicBezTo>
                  <a:pt x="538393" y="159605"/>
                  <a:pt x="555084" y="181860"/>
                  <a:pt x="522514" y="149289"/>
                </a:cubicBezTo>
                <a:cubicBezTo>
                  <a:pt x="507008" y="102771"/>
                  <a:pt x="503923" y="98287"/>
                  <a:pt x="494522" y="55983"/>
                </a:cubicBezTo>
                <a:cubicBezTo>
                  <a:pt x="484581" y="11250"/>
                  <a:pt x="485191" y="24214"/>
                  <a:pt x="485191" y="0"/>
                </a:cubicBezTo>
              </a:path>
            </a:pathLst>
          </a:custGeom>
          <a:noFill/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itel 1"/>
          <p:cNvSpPr txBox="1">
            <a:spLocks/>
          </p:cNvSpPr>
          <p:nvPr/>
        </p:nvSpPr>
        <p:spPr>
          <a:xfrm rot="3843749">
            <a:off x="5574077" y="3951746"/>
            <a:ext cx="1482956" cy="3051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800" dirty="0" smtClean="0">
                <a:solidFill>
                  <a:schemeClr val="accent6">
                    <a:lumMod val="50000"/>
                  </a:schemeClr>
                </a:solidFill>
              </a:rPr>
              <a:t>Vorführung</a:t>
            </a:r>
            <a:endParaRPr lang="de-DE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3744441" y="1454546"/>
            <a:ext cx="733025" cy="2716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B</a:t>
            </a:r>
            <a:r>
              <a:rPr lang="de-DE" sz="1400" dirty="0" smtClean="0"/>
              <a:t> </a:t>
            </a:r>
            <a:r>
              <a:rPr lang="de-DE" sz="1400" dirty="0" smtClean="0">
                <a:solidFill>
                  <a:schemeClr val="tx1"/>
                </a:solidFill>
              </a:rPr>
              <a:t>203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" name="Pfeil nach unten 2"/>
          <p:cNvSpPr/>
          <p:nvPr/>
        </p:nvSpPr>
        <p:spPr>
          <a:xfrm rot="18351432">
            <a:off x="5158808" y="2523949"/>
            <a:ext cx="258418" cy="122076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989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Tellingstedter Straße</vt:lpstr>
    </vt:vector>
  </TitlesOfParts>
  <Company>Landwirtschaftskammer 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Tellingstedter Straße</dc:title>
  <dc:creator>Lausen Peter</dc:creator>
  <cp:lastModifiedBy>Lausen Peter</cp:lastModifiedBy>
  <cp:revision>3</cp:revision>
  <dcterms:created xsi:type="dcterms:W3CDTF">2025-05-15T09:52:07Z</dcterms:created>
  <dcterms:modified xsi:type="dcterms:W3CDTF">2025-05-15T10:03:09Z</dcterms:modified>
</cp:coreProperties>
</file>