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7F580-65CA-4DE2-9BEB-1B306FB0B92F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2DA33-8758-46CF-BB5E-EEA17B4DEC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2240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Karte als Bild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32DA33-8758-46CF-BB5E-EEA17B4DEC1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676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89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8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85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85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905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05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32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169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75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317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25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2C770-3785-45FC-9850-CF31EDC0258B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F4E95-EEBE-4FC8-96FD-2E829CD848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29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14">
            <a:extLst>
              <a:ext uri="{FF2B5EF4-FFF2-40B4-BE49-F238E27FC236}">
                <a16:creationId xmlns:a16="http://schemas.microsoft.com/office/drawing/2014/main" id="{3B814D77-244C-F638-5CFB-C964CD974E09}"/>
              </a:ext>
            </a:extLst>
          </p:cNvPr>
          <p:cNvSpPr txBox="1"/>
          <p:nvPr/>
        </p:nvSpPr>
        <p:spPr>
          <a:xfrm>
            <a:off x="8079898" y="622300"/>
            <a:ext cx="390890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Legende </a:t>
            </a:r>
          </a:p>
          <a:p>
            <a:r>
              <a:rPr lang="de-DE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Befallzonen</a:t>
            </a:r>
            <a:r>
              <a:rPr lang="de-DE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zu tilgen:</a:t>
            </a:r>
            <a:endParaRPr lang="de-DE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(11) und (12) Zu den Höfen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Befallzonen</a:t>
            </a:r>
            <a:r>
              <a:rPr lang="de-D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bereits getilgt:</a:t>
            </a:r>
            <a:endParaRPr lang="de-DE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de-DE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Seelust</a:t>
            </a:r>
            <a:endParaRPr lang="de-DE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Krögenweg/Johannisberg </a:t>
            </a: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Am Getreidespeicher</a:t>
            </a: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 Knick </a:t>
            </a:r>
            <a:r>
              <a:rPr lang="de-DE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Todendorf</a:t>
            </a:r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Gammendorf</a:t>
            </a:r>
            <a:endParaRPr lang="de-DE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 90°-Knick</a:t>
            </a: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(6) Pappelknick</a:t>
            </a: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(7) Hochsitzknick</a:t>
            </a:r>
            <a:b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(8) </a:t>
            </a:r>
            <a:r>
              <a:rPr lang="de-DE" sz="16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Poggensiek</a:t>
            </a:r>
            <a:endParaRPr lang="de-DE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(9) und (10) Im Steinbergschlag</a:t>
            </a:r>
          </a:p>
          <a:p>
            <a:endParaRPr lang="de-DE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Pufferzone</a:t>
            </a:r>
            <a:br>
              <a:rPr lang="de-DE" sz="20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mit begrenzenden Koordinaten A-K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Stand: 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27.11.2025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Quelle: Verändert nach Digitaler Atlas Nord; nicht maßstabsgetreu</a:t>
            </a:r>
          </a:p>
        </p:txBody>
      </p:sp>
      <p:sp>
        <p:nvSpPr>
          <p:cNvPr id="3" name="Rechteck 2"/>
          <p:cNvSpPr/>
          <p:nvPr/>
        </p:nvSpPr>
        <p:spPr>
          <a:xfrm>
            <a:off x="3393963" y="4658779"/>
            <a:ext cx="233678" cy="323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8E9F032D-05A2-584E-9691-77FF7CD1EC54}"/>
              </a:ext>
            </a:extLst>
          </p:cNvPr>
          <p:cNvSpPr/>
          <p:nvPr/>
        </p:nvSpPr>
        <p:spPr>
          <a:xfrm>
            <a:off x="0" y="45720"/>
            <a:ext cx="12192000" cy="490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Abgegrenztes Gebiet (</a:t>
            </a:r>
            <a:r>
              <a:rPr lang="de-DE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Befallszonen</a:t>
            </a:r>
            <a:r>
              <a:rPr lang="de-DE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 Pufferzone) im Kreis Ostholstein zur Bekämpfung des Rundköpfigen Apfelbaumbohrers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327021C-F342-0067-22AA-57455963D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91" y="536552"/>
            <a:ext cx="6979459" cy="6022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15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Breitbild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Landwirtschaftskammer 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Chwirot Anna</dc:creator>
  <cp:lastModifiedBy>Monien Stephan</cp:lastModifiedBy>
  <cp:revision>17</cp:revision>
  <dcterms:created xsi:type="dcterms:W3CDTF">2023-11-23T07:41:35Z</dcterms:created>
  <dcterms:modified xsi:type="dcterms:W3CDTF">2025-12-05T10:31:19Z</dcterms:modified>
</cp:coreProperties>
</file>